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  <p:sldId id="306" r:id="rId51"/>
    <p:sldId id="309" r:id="rId52"/>
    <p:sldId id="304" r:id="rId53"/>
    <p:sldId id="307" r:id="rId54"/>
    <p:sldId id="30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6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A46C-E318-47F8-96CA-F286334D7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8EEF2E-E84E-4CC7-98CB-D5F5C88DB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01F9F-9D2F-4718-A94C-9BFE7D18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0C5F0-B39D-4963-B0D9-51CACFA75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6B87-0C73-48E6-9AEE-E5EFAD2A4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94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82D6-889F-424B-B24B-FA33F726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18F07-B6F7-4154-B69F-1808920B6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854D6-953A-4F6A-A6D2-5E5787FB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2C661-6999-49EB-9361-AE97967E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C10C5-7CC0-4F14-AE70-8BFD60FE1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3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4FE9D-8B7A-479E-A6F2-5C51BD0A1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9B921-9212-4EC4-B7C6-527C0AA8F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B32B-292A-4F71-B63E-002C10F1A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9FE2C-8804-48B1-9CD7-C519523A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3E971-186C-4FC9-BB4B-AA712CE9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4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8946-3A14-4716-ADCF-3507ED4E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01ED6-14C0-4AA2-A1F1-AF7F20015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481F9-BA34-46C1-B39E-454C45978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07145-0663-4159-8B3C-F45CC579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43CD8-F7E5-47AC-B8B5-7CC8C241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E305-88B9-4F0F-A903-08C8BD1D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F65EB-1223-4B91-A89F-789994CF4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DCB4B-9B99-48C6-A8A4-FBF8113D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C1AE-1F9C-46B2-B473-7992044A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6F8A9-01FB-4AE4-825A-8B5A82A81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48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2C70-8D96-45DF-9731-2BF4357C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C74A9-018B-4E13-9127-E3B1C5A95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27E0DE-484F-43B5-AAFF-44563FA475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45314-5E3B-4AC3-B892-9DA1A5716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4BCD4-AF8F-4586-9E3E-DDB6603F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9A2BC-28E7-4037-B173-B584063F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2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4D5A-BE0F-4D3E-B5A5-DF09E58B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3383-7AD8-4DE9-9C46-E8DA63F14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B5297-7B09-4CBC-B136-D2D127BE3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C9335A-D3D8-4F3A-A8FE-9D2814CB23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EE28B6-0931-4895-A604-16B4E1976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6428F-B5B9-4ED2-9608-066BD271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540B9C-3A21-4A42-9BB5-66C6D1229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C6733-7DCD-44AF-A4FB-7AC35E5AC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7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1F929-24B4-474E-930F-B026ADDF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CB934-868A-4800-B842-601EB30B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AADDF-0C23-48AE-A33E-AA27C5D1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35C44-75DE-4AB2-A0F7-D3C2AE0B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7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B5ACC-08FA-41FB-BED5-5AFF21CE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D40DF-4390-42B7-9997-FF1FD752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E8525-60A0-4DE5-A785-D4C141C3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11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55436-1AE4-4632-855F-1B690185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678F5-68DC-49AA-8F9A-2BC61F1D8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B15F4-CC90-4D3C-AF89-BCCE49D87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13FEF-0504-4885-9A42-A03CC0970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BE6A17-0C69-4D9B-98D7-D227CAA4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3B3AE-292C-4B4A-83E5-A642F3E3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3C498-9DD8-48A1-82D6-11122D9F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C1E19-F4ED-4617-8C3E-93E2C580E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E8FA0-C97B-4F3C-B490-E8A9BB39C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E935F1-3B25-4BEE-A377-A674E37D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67B4B2-FFF2-46A6-9E80-FFBB6D9F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5FF2B-50B4-4107-8349-B73D0B4A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8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AC7297-FD8F-4B8E-8B1D-D2138A74D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A7DB4-8CAC-480C-95CE-0D4C413CF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A849A-9C13-470E-BECC-87838D7AC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22231-B3E3-4405-9D89-D7619F4FAB81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281B1-8C89-4C74-96B4-493EDA10C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B2CF7-49CE-4EC0-AD43-95EF787BA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0CC52-C53E-4BE5-B75B-DC5617823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6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7AB9E-EC90-4B35-9DE7-C4BBF37B7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431998"/>
          </a:xfrm>
        </p:spPr>
        <p:txBody>
          <a:bodyPr/>
          <a:lstStyle/>
          <a:p>
            <a:r>
              <a:rPr lang="en-US" dirty="0"/>
              <a:t>Real Time Object Detection In Video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9D0DF-D6B6-4946-849B-5519E034A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2433" y="5010509"/>
            <a:ext cx="9144000" cy="1655762"/>
          </a:xfrm>
        </p:spPr>
        <p:txBody>
          <a:bodyPr/>
          <a:lstStyle/>
          <a:p>
            <a:r>
              <a:rPr lang="en-US" dirty="0"/>
              <a:t>Team 8</a:t>
            </a:r>
          </a:p>
          <a:p>
            <a:r>
              <a:rPr lang="en-US" dirty="0" err="1"/>
              <a:t>Alpana</a:t>
            </a:r>
            <a:r>
              <a:rPr lang="en-US" dirty="0"/>
              <a:t> </a:t>
            </a:r>
            <a:r>
              <a:rPr lang="en-US" dirty="0" err="1"/>
              <a:t>Pothukuchi</a:t>
            </a:r>
            <a:endParaRPr lang="en-US" dirty="0"/>
          </a:p>
          <a:p>
            <a:r>
              <a:rPr lang="en-US" dirty="0"/>
              <a:t>Priyesh Kaushik</a:t>
            </a:r>
          </a:p>
        </p:txBody>
      </p:sp>
    </p:spTree>
    <p:extLst>
      <p:ext uri="{BB962C8B-B14F-4D97-AF65-F5344CB8AC3E}">
        <p14:creationId xmlns:p14="http://schemas.microsoft.com/office/powerpoint/2010/main" val="376175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C12FDE-A310-4A19-841A-19A0F652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051"/>
            <a:ext cx="12192000" cy="58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5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89F517-828B-4DF3-97BC-C93DC47DE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"/>
          <a:stretch/>
        </p:blipFill>
        <p:spPr>
          <a:xfrm>
            <a:off x="0" y="419725"/>
            <a:ext cx="12192000" cy="604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3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ED32A3-8B0F-47D4-A3FD-1B4DD9ED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773"/>
            <a:ext cx="12192000" cy="580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3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FB4C3C-CF0C-4CC3-BA0C-5755149DD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059"/>
            <a:ext cx="12192000" cy="60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61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F026C4-F2B1-4266-94CF-0E2A4A06B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721"/>
            <a:ext cx="12192000" cy="371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55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B54F44-4D21-4F26-8D37-5CF8A0841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346"/>
            <a:ext cx="12192000" cy="63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14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551E6A-1F1A-4F05-B114-5138839B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544"/>
            <a:ext cx="12192000" cy="61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86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E26FD-C4E1-40A6-8EDE-97B61D656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047"/>
            <a:ext cx="12192000" cy="615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28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061B8A-3C42-4215-BDDA-425F6EC79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974"/>
            <a:ext cx="12192000" cy="611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9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FD0EE-2308-4804-A55A-7235E82A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98"/>
            <a:ext cx="12192000" cy="611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48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8DFD6-A022-49E9-996B-8087AEC33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1834" b="1285"/>
          <a:stretch/>
        </p:blipFill>
        <p:spPr>
          <a:xfrm>
            <a:off x="154858" y="340798"/>
            <a:ext cx="11968316" cy="61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67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C8FAC-A284-47DF-8064-1C278A719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002"/>
            <a:ext cx="12192000" cy="614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0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EBA4A2-CB83-42EB-9A3F-B134E6058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712"/>
            <a:ext cx="12192000" cy="618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96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DB0D4C-2B9D-414E-A61B-8A078005B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2666"/>
            <a:ext cx="12192000" cy="60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03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839CF3-DF28-4A76-9B32-33C78B70F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693"/>
            <a:ext cx="12192000" cy="58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66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919E1D-DE4F-4048-AEB2-315E07E9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170"/>
            <a:ext cx="12192000" cy="56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71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FCA1BA-1182-44FA-B7DE-E86B1590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524"/>
            <a:ext cx="12192000" cy="613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48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F9AFC8-444C-48AE-870C-5C7ABF9DA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218"/>
            <a:ext cx="12192000" cy="58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61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D15AA0-8B00-4684-A6DE-2DE11600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250"/>
            <a:ext cx="12192000" cy="61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E5A50B-11D3-472A-9B3C-5BC366CFB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727"/>
            <a:ext cx="12192000" cy="597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0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A98D9A-4121-4F5F-AE26-C2000892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7795"/>
            <a:ext cx="12192000" cy="554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9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E0C2CD-7A73-43E9-BAC3-39ED04FB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4557"/>
            <a:ext cx="12192000" cy="569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10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C1E590-1801-4896-B7E3-5B701AB3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006"/>
            <a:ext cx="12192000" cy="617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84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7ECB2F-7C79-47A5-8AEE-61817770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326"/>
            <a:ext cx="12192000" cy="63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60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E348B-5B76-4895-A234-8928FCBF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076"/>
            <a:ext cx="12192000" cy="604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87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06706F-F160-43A1-B085-966CB721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137"/>
            <a:ext cx="12192000" cy="62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87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DF26BB-3DC2-48B8-B9B9-FF3FE80C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32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722F8-4FFC-4DA2-A4B0-9DD1CD21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262"/>
            <a:ext cx="12192000" cy="611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05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1EB360-A387-480E-9941-DA6A70AF4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952"/>
            <a:ext cx="12192000" cy="60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2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1AA29-F537-4FED-BDC2-2E9B676E8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179"/>
            <a:ext cx="12192000" cy="599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2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6A330E-5ABA-47E2-AE20-AFFBFFC22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514"/>
            <a:ext cx="12192000" cy="59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8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57683-4F34-4AA2-B4E6-BE23814A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427"/>
            <a:ext cx="12192000" cy="599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7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5519B-4B74-4FDD-9790-F6DBF5BA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889"/>
            <a:ext cx="12192000" cy="61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33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F9324-969E-4116-AADB-B2B0B0E53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153"/>
            <a:ext cx="12192000" cy="612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31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9C2620-61AF-4AC9-9A8B-D5F32538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693"/>
            <a:ext cx="12192000" cy="60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41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E719BE-8844-44FE-9708-CE85CBA3A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543"/>
            <a:ext cx="12192000" cy="59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18C3F8-061D-4F2C-94A4-0D725152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770"/>
            <a:ext cx="12192000" cy="61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293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853A9-6B05-4CAE-A3DE-F50ED4DC0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198"/>
            <a:ext cx="12192000" cy="59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6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ABD4B9-A7B3-4E3E-B1BD-7941FBB11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538"/>
            <a:ext cx="12192000" cy="605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70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1FB51-277B-4699-8D44-573EAE2AF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787"/>
            <a:ext cx="12192000" cy="61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58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A9EA52-EBA5-444C-87B1-7366D8FFA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506"/>
            <a:ext cx="12192000" cy="57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40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1E5D0-FBE0-4087-A505-6CFE7358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664"/>
            <a:ext cx="12192000" cy="59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95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A22725-098B-4BE5-81AD-4CCC6DAF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052" y="2601045"/>
            <a:ext cx="8641829" cy="1875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52ECF-8C0E-45F2-AAA5-CD4A0080A331}"/>
              </a:ext>
            </a:extLst>
          </p:cNvPr>
          <p:cNvSpPr txBox="1"/>
          <p:nvPr/>
        </p:nvSpPr>
        <p:spPr>
          <a:xfrm>
            <a:off x="217719" y="538919"/>
            <a:ext cx="8900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</a:rPr>
              <a:t>Faster R-CNN Problem:</a:t>
            </a:r>
          </a:p>
        </p:txBody>
      </p:sp>
    </p:spTree>
    <p:extLst>
      <p:ext uri="{BB962C8B-B14F-4D97-AF65-F5344CB8AC3E}">
        <p14:creationId xmlns:p14="http://schemas.microsoft.com/office/powerpoint/2010/main" val="365520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650C7A-AAF2-4150-A5E1-7FB9543B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62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5FFE66-FC41-4F4C-B3C9-67E72505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80"/>
            <a:ext cx="12192000" cy="66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34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4E23A2-5BDA-4E54-96C2-13FF9DBD4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24" y="0"/>
            <a:ext cx="98307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824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1BAD0F-43B3-4D93-8FDC-D6C4E6B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300"/>
            <a:ext cx="12192000" cy="62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07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F79DAE-2A01-4487-8D55-999566BEE4A8}"/>
              </a:ext>
            </a:extLst>
          </p:cNvPr>
          <p:cNvSpPr txBox="1"/>
          <p:nvPr/>
        </p:nvSpPr>
        <p:spPr>
          <a:xfrm>
            <a:off x="848032" y="604684"/>
            <a:ext cx="2082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+mj-lt"/>
              </a:rPr>
              <a:t>DEMO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503BE-E587-49B7-9E9B-9402FB00B329}"/>
              </a:ext>
            </a:extLst>
          </p:cNvPr>
          <p:cNvSpPr txBox="1"/>
          <p:nvPr/>
        </p:nvSpPr>
        <p:spPr>
          <a:xfrm>
            <a:off x="2551471" y="2934929"/>
            <a:ext cx="6193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2"/>
              </a:rPr>
              <a:t>Real Time Object Detection in Video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4860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9gem.com/blog/wp-content/uploads/2016/04/Q-and-A-image.png">
            <a:extLst>
              <a:ext uri="{FF2B5EF4-FFF2-40B4-BE49-F238E27FC236}">
                <a16:creationId xmlns:a16="http://schemas.microsoft.com/office/drawing/2014/main" id="{AAC059BD-D1BC-4F66-8575-A97CAE0E5C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455" y="1263345"/>
            <a:ext cx="7575971" cy="430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50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6E0700-6623-49F3-8DBA-A6E79A0B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232"/>
            <a:ext cx="12192000" cy="608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9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D6724-10B9-4D63-9022-758CD0834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606"/>
            <a:ext cx="12192000" cy="604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5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E5A1BD-FFAE-4C77-91AC-4DCEA14F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6820"/>
            <a:ext cx="12192000" cy="602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7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95AAB3-5704-4A7D-A0E6-4A8DA849D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021"/>
            <a:ext cx="12192000" cy="633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38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24</Words>
  <Application>Microsoft Office PowerPoint</Application>
  <PresentationFormat>Widescreen</PresentationFormat>
  <Paragraphs>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Real Time Object Detection In 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Object Detection In Video</dc:title>
  <dc:creator>Priyesh kaushik</dc:creator>
  <cp:lastModifiedBy>Priyesh kaushik</cp:lastModifiedBy>
  <cp:revision>9</cp:revision>
  <dcterms:created xsi:type="dcterms:W3CDTF">2017-12-11T21:08:32Z</dcterms:created>
  <dcterms:modified xsi:type="dcterms:W3CDTF">2017-12-11T22:40:21Z</dcterms:modified>
</cp:coreProperties>
</file>